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3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9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1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9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7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5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22F40-F2DF-4C9B-8BA3-848DB6D84006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635A-AAB1-470D-8F8E-1CA82D76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7" b="58693"/>
          <a:stretch/>
        </p:blipFill>
        <p:spPr>
          <a:xfrm>
            <a:off x="193609" y="304800"/>
            <a:ext cx="8797991" cy="605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2" b="58824"/>
          <a:stretch/>
        </p:blipFill>
        <p:spPr>
          <a:xfrm>
            <a:off x="149141" y="363013"/>
            <a:ext cx="8918659" cy="611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4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2" b="58954"/>
          <a:stretch/>
        </p:blipFill>
        <p:spPr>
          <a:xfrm>
            <a:off x="89597" y="304800"/>
            <a:ext cx="892074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11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55" b="5793"/>
          <a:stretch/>
        </p:blipFill>
        <p:spPr>
          <a:xfrm rot="16200000">
            <a:off x="1693430" y="-1082398"/>
            <a:ext cx="6018370" cy="864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2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5"/>
          <a:stretch/>
        </p:blipFill>
        <p:spPr>
          <a:xfrm rot="16200000">
            <a:off x="1445621" y="-900415"/>
            <a:ext cx="6112164" cy="852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3"/>
          <a:stretch/>
        </p:blipFill>
        <p:spPr>
          <a:xfrm>
            <a:off x="134470" y="304799"/>
            <a:ext cx="8857129" cy="638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1"/>
          <a:stretch/>
        </p:blipFill>
        <p:spPr>
          <a:xfrm rot="16200000">
            <a:off x="1544348" y="-951203"/>
            <a:ext cx="6255328" cy="860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4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93"/>
          <a:stretch/>
        </p:blipFill>
        <p:spPr>
          <a:xfrm>
            <a:off x="213075" y="152400"/>
            <a:ext cx="884039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SLAC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 Phinney</dc:creator>
  <cp:lastModifiedBy>Nan Phinney</cp:lastModifiedBy>
  <cp:revision>3</cp:revision>
  <dcterms:created xsi:type="dcterms:W3CDTF">2018-02-26T22:08:15Z</dcterms:created>
  <dcterms:modified xsi:type="dcterms:W3CDTF">2018-02-27T18:26:55Z</dcterms:modified>
</cp:coreProperties>
</file>